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8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19"/>
    <a:srgbClr val="F8F200"/>
    <a:srgbClr val="FFFA00"/>
    <a:srgbClr val="FFFF66"/>
    <a:srgbClr val="958A55"/>
    <a:srgbClr val="69613B"/>
    <a:srgbClr val="666633"/>
    <a:srgbClr val="FCF600"/>
    <a:srgbClr val="EFF33B"/>
    <a:srgbClr val="ECF11B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82948" autoAdjust="0"/>
  </p:normalViewPr>
  <p:slideViewPr>
    <p:cSldViewPr>
      <p:cViewPr>
        <p:scale>
          <a:sx n="96" d="100"/>
          <a:sy n="96" d="100"/>
        </p:scale>
        <p:origin x="-78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5AD375-B53B-4824-BC1F-00551C9B0941}" type="datetimeFigureOut">
              <a:rPr lang="en-US" smtClean="0"/>
              <a:pPr/>
              <a:t>3/25/2011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7BFAA4D-9AD0-4977-BB59-ADB0FFF3A93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BFAA4D-9AD0-4977-BB59-ADB0FFF3A937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5AD142-2D2A-4A6E-93B5-072C60EB4D25}" type="datetimeFigureOut">
              <a:rPr lang="en-US" smtClean="0"/>
              <a:pPr/>
              <a:t>3/25/2011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377CE6-5781-4758-B033-F96083AEED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5AD142-2D2A-4A6E-93B5-072C60EB4D25}" type="datetimeFigureOut">
              <a:rPr lang="en-US" smtClean="0"/>
              <a:pPr/>
              <a:t>3/25/2011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377CE6-5781-4758-B033-F96083AEED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5AD142-2D2A-4A6E-93B5-072C60EB4D25}" type="datetimeFigureOut">
              <a:rPr lang="en-US" smtClean="0"/>
              <a:pPr/>
              <a:t>3/25/2011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377CE6-5781-4758-B033-F96083AEED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5AD142-2D2A-4A6E-93B5-072C60EB4D25}" type="datetimeFigureOut">
              <a:rPr lang="en-US" smtClean="0"/>
              <a:pPr/>
              <a:t>3/25/2011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377CE6-5781-4758-B033-F96083AEED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5AD142-2D2A-4A6E-93B5-072C60EB4D25}" type="datetimeFigureOut">
              <a:rPr lang="en-US" smtClean="0"/>
              <a:pPr/>
              <a:t>3/25/2011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377CE6-5781-4758-B033-F96083AEED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5AD142-2D2A-4A6E-93B5-072C60EB4D25}" type="datetimeFigureOut">
              <a:rPr lang="en-US" smtClean="0"/>
              <a:pPr/>
              <a:t>3/25/2011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377CE6-5781-4758-B033-F96083AEED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5AD142-2D2A-4A6E-93B5-072C60EB4D25}" type="datetimeFigureOut">
              <a:rPr lang="en-US" smtClean="0"/>
              <a:pPr/>
              <a:t>3/25/2011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377CE6-5781-4758-B033-F96083AEED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5AD142-2D2A-4A6E-93B5-072C60EB4D25}" type="datetimeFigureOut">
              <a:rPr lang="en-US" smtClean="0"/>
              <a:pPr/>
              <a:t>3/25/2011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377CE6-5781-4758-B033-F96083AEED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5AD142-2D2A-4A6E-93B5-072C60EB4D25}" type="datetimeFigureOut">
              <a:rPr lang="en-US" smtClean="0"/>
              <a:pPr/>
              <a:t>3/25/2011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377CE6-5781-4758-B033-F96083AEED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5AD142-2D2A-4A6E-93B5-072C60EB4D25}" type="datetimeFigureOut">
              <a:rPr lang="en-US" smtClean="0"/>
              <a:pPr/>
              <a:t>3/25/2011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377CE6-5781-4758-B033-F96083AEED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5AD142-2D2A-4A6E-93B5-072C60EB4D25}" type="datetimeFigureOut">
              <a:rPr lang="en-US" smtClean="0"/>
              <a:pPr/>
              <a:t>3/25/2011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377CE6-5781-4758-B033-F96083AEED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5AD142-2D2A-4A6E-93B5-072C60EB4D25}" type="datetimeFigureOut">
              <a:rPr lang="en-US" smtClean="0"/>
              <a:pPr/>
              <a:t>3/25/2011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377CE6-5781-4758-B033-F96083AEED9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iamond 4"/>
          <p:cNvSpPr/>
          <p:nvPr/>
        </p:nvSpPr>
        <p:spPr>
          <a:xfrm>
            <a:off x="5715000" y="457200"/>
            <a:ext cx="1828800" cy="1828800"/>
          </a:xfrm>
          <a:prstGeom prst="diamond">
            <a:avLst/>
          </a:prstGeom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6" name="Group 15"/>
          <p:cNvGrpSpPr/>
          <p:nvPr/>
        </p:nvGrpSpPr>
        <p:grpSpPr>
          <a:xfrm>
            <a:off x="1295400" y="2971800"/>
            <a:ext cx="1828800" cy="1828800"/>
            <a:chOff x="2971800" y="1752600"/>
            <a:chExt cx="1828800" cy="1828800"/>
          </a:xfrm>
        </p:grpSpPr>
        <p:sp>
          <p:nvSpPr>
            <p:cNvPr id="17" name="Diamond 16"/>
            <p:cNvSpPr/>
            <p:nvPr/>
          </p:nvSpPr>
          <p:spPr>
            <a:xfrm>
              <a:off x="2971800" y="1752600"/>
              <a:ext cx="1828800" cy="1828800"/>
            </a:xfrm>
            <a:prstGeom prst="diamond">
              <a:avLst/>
            </a:prstGeom>
            <a:solidFill>
              <a:srgbClr val="F7994B"/>
            </a:solidFill>
            <a:ln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Moon 17"/>
            <p:cNvSpPr/>
            <p:nvPr/>
          </p:nvSpPr>
          <p:spPr>
            <a:xfrm rot="7406965">
              <a:off x="3960167" y="2229951"/>
              <a:ext cx="235897" cy="297398"/>
            </a:xfrm>
            <a:prstGeom prst="moon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accent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Moon 18"/>
            <p:cNvSpPr/>
            <p:nvPr/>
          </p:nvSpPr>
          <p:spPr>
            <a:xfrm rot="3754538">
              <a:off x="3566498" y="2221235"/>
              <a:ext cx="217476" cy="280786"/>
            </a:xfrm>
            <a:prstGeom prst="moon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accent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Freeform 19"/>
            <p:cNvSpPr/>
            <p:nvPr/>
          </p:nvSpPr>
          <p:spPr>
            <a:xfrm>
              <a:off x="3200400" y="2438400"/>
              <a:ext cx="685800" cy="701675"/>
            </a:xfrm>
            <a:custGeom>
              <a:avLst/>
              <a:gdLst>
                <a:gd name="connsiteX0" fmla="*/ 361950 w 668337"/>
                <a:gd name="connsiteY0" fmla="*/ 0 h 701675"/>
                <a:gd name="connsiteX1" fmla="*/ 447675 w 668337"/>
                <a:gd name="connsiteY1" fmla="*/ 314325 h 701675"/>
                <a:gd name="connsiteX2" fmla="*/ 209550 w 668337"/>
                <a:gd name="connsiteY2" fmla="*/ 247650 h 701675"/>
                <a:gd name="connsiteX3" fmla="*/ 295275 w 668337"/>
                <a:gd name="connsiteY3" fmla="*/ 342900 h 701675"/>
                <a:gd name="connsiteX4" fmla="*/ 123825 w 668337"/>
                <a:gd name="connsiteY4" fmla="*/ 238125 h 701675"/>
                <a:gd name="connsiteX5" fmla="*/ 228600 w 668337"/>
                <a:gd name="connsiteY5" fmla="*/ 381000 h 701675"/>
                <a:gd name="connsiteX6" fmla="*/ 47625 w 668337"/>
                <a:gd name="connsiteY6" fmla="*/ 238125 h 701675"/>
                <a:gd name="connsiteX7" fmla="*/ 142875 w 668337"/>
                <a:gd name="connsiteY7" fmla="*/ 390525 h 701675"/>
                <a:gd name="connsiteX8" fmla="*/ 28575 w 668337"/>
                <a:gd name="connsiteY8" fmla="*/ 295275 h 701675"/>
                <a:gd name="connsiteX9" fmla="*/ 57150 w 668337"/>
                <a:gd name="connsiteY9" fmla="*/ 381000 h 701675"/>
                <a:gd name="connsiteX10" fmla="*/ 19050 w 668337"/>
                <a:gd name="connsiteY10" fmla="*/ 390525 h 701675"/>
                <a:gd name="connsiteX11" fmla="*/ 171450 w 668337"/>
                <a:gd name="connsiteY11" fmla="*/ 533400 h 701675"/>
                <a:gd name="connsiteX12" fmla="*/ 438150 w 668337"/>
                <a:gd name="connsiteY12" fmla="*/ 685800 h 701675"/>
                <a:gd name="connsiteX13" fmla="*/ 628650 w 668337"/>
                <a:gd name="connsiteY13" fmla="*/ 628650 h 701675"/>
                <a:gd name="connsiteX14" fmla="*/ 666750 w 668337"/>
                <a:gd name="connsiteY14" fmla="*/ 581025 h 701675"/>
                <a:gd name="connsiteX15" fmla="*/ 638175 w 668337"/>
                <a:gd name="connsiteY15" fmla="*/ 447675 h 701675"/>
                <a:gd name="connsiteX16" fmla="*/ 552450 w 668337"/>
                <a:gd name="connsiteY16" fmla="*/ 314325 h 701675"/>
                <a:gd name="connsiteX17" fmla="*/ 361950 w 668337"/>
                <a:gd name="connsiteY17" fmla="*/ 0 h 701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668337" h="701675">
                  <a:moveTo>
                    <a:pt x="361950" y="0"/>
                  </a:moveTo>
                  <a:cubicBezTo>
                    <a:pt x="344488" y="0"/>
                    <a:pt x="473075" y="273050"/>
                    <a:pt x="447675" y="314325"/>
                  </a:cubicBezTo>
                  <a:cubicBezTo>
                    <a:pt x="422275" y="355600"/>
                    <a:pt x="234950" y="242888"/>
                    <a:pt x="209550" y="247650"/>
                  </a:cubicBezTo>
                  <a:cubicBezTo>
                    <a:pt x="184150" y="252412"/>
                    <a:pt x="309562" y="344487"/>
                    <a:pt x="295275" y="342900"/>
                  </a:cubicBezTo>
                  <a:cubicBezTo>
                    <a:pt x="280988" y="341313"/>
                    <a:pt x="134937" y="231775"/>
                    <a:pt x="123825" y="238125"/>
                  </a:cubicBezTo>
                  <a:cubicBezTo>
                    <a:pt x="112713" y="244475"/>
                    <a:pt x="241300" y="381000"/>
                    <a:pt x="228600" y="381000"/>
                  </a:cubicBezTo>
                  <a:cubicBezTo>
                    <a:pt x="215900" y="381000"/>
                    <a:pt x="61912" y="236538"/>
                    <a:pt x="47625" y="238125"/>
                  </a:cubicBezTo>
                  <a:cubicBezTo>
                    <a:pt x="33338" y="239712"/>
                    <a:pt x="146050" y="381000"/>
                    <a:pt x="142875" y="390525"/>
                  </a:cubicBezTo>
                  <a:cubicBezTo>
                    <a:pt x="139700" y="400050"/>
                    <a:pt x="42862" y="296862"/>
                    <a:pt x="28575" y="295275"/>
                  </a:cubicBezTo>
                  <a:cubicBezTo>
                    <a:pt x="14288" y="293688"/>
                    <a:pt x="58738" y="365125"/>
                    <a:pt x="57150" y="381000"/>
                  </a:cubicBezTo>
                  <a:cubicBezTo>
                    <a:pt x="55563" y="396875"/>
                    <a:pt x="0" y="365125"/>
                    <a:pt x="19050" y="390525"/>
                  </a:cubicBezTo>
                  <a:cubicBezTo>
                    <a:pt x="38100" y="415925"/>
                    <a:pt x="101600" y="484188"/>
                    <a:pt x="171450" y="533400"/>
                  </a:cubicBezTo>
                  <a:cubicBezTo>
                    <a:pt x="241300" y="582612"/>
                    <a:pt x="361950" y="669925"/>
                    <a:pt x="438150" y="685800"/>
                  </a:cubicBezTo>
                  <a:cubicBezTo>
                    <a:pt x="514350" y="701675"/>
                    <a:pt x="590550" y="646112"/>
                    <a:pt x="628650" y="628650"/>
                  </a:cubicBezTo>
                  <a:cubicBezTo>
                    <a:pt x="666750" y="611188"/>
                    <a:pt x="665163" y="611187"/>
                    <a:pt x="666750" y="581025"/>
                  </a:cubicBezTo>
                  <a:cubicBezTo>
                    <a:pt x="668337" y="550863"/>
                    <a:pt x="657225" y="492125"/>
                    <a:pt x="638175" y="447675"/>
                  </a:cubicBezTo>
                  <a:cubicBezTo>
                    <a:pt x="619125" y="403225"/>
                    <a:pt x="592137" y="388937"/>
                    <a:pt x="552450" y="314325"/>
                  </a:cubicBezTo>
                  <a:cubicBezTo>
                    <a:pt x="512763" y="239713"/>
                    <a:pt x="379412" y="0"/>
                    <a:pt x="361950" y="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accent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Freeform 20"/>
            <p:cNvSpPr/>
            <p:nvPr/>
          </p:nvSpPr>
          <p:spPr>
            <a:xfrm flipH="1">
              <a:off x="3886200" y="2438400"/>
              <a:ext cx="668337" cy="701675"/>
            </a:xfrm>
            <a:custGeom>
              <a:avLst/>
              <a:gdLst>
                <a:gd name="connsiteX0" fmla="*/ 361950 w 668337"/>
                <a:gd name="connsiteY0" fmla="*/ 0 h 701675"/>
                <a:gd name="connsiteX1" fmla="*/ 447675 w 668337"/>
                <a:gd name="connsiteY1" fmla="*/ 314325 h 701675"/>
                <a:gd name="connsiteX2" fmla="*/ 209550 w 668337"/>
                <a:gd name="connsiteY2" fmla="*/ 247650 h 701675"/>
                <a:gd name="connsiteX3" fmla="*/ 295275 w 668337"/>
                <a:gd name="connsiteY3" fmla="*/ 342900 h 701675"/>
                <a:gd name="connsiteX4" fmla="*/ 123825 w 668337"/>
                <a:gd name="connsiteY4" fmla="*/ 238125 h 701675"/>
                <a:gd name="connsiteX5" fmla="*/ 228600 w 668337"/>
                <a:gd name="connsiteY5" fmla="*/ 381000 h 701675"/>
                <a:gd name="connsiteX6" fmla="*/ 47625 w 668337"/>
                <a:gd name="connsiteY6" fmla="*/ 238125 h 701675"/>
                <a:gd name="connsiteX7" fmla="*/ 142875 w 668337"/>
                <a:gd name="connsiteY7" fmla="*/ 390525 h 701675"/>
                <a:gd name="connsiteX8" fmla="*/ 28575 w 668337"/>
                <a:gd name="connsiteY8" fmla="*/ 295275 h 701675"/>
                <a:gd name="connsiteX9" fmla="*/ 57150 w 668337"/>
                <a:gd name="connsiteY9" fmla="*/ 381000 h 701675"/>
                <a:gd name="connsiteX10" fmla="*/ 19050 w 668337"/>
                <a:gd name="connsiteY10" fmla="*/ 390525 h 701675"/>
                <a:gd name="connsiteX11" fmla="*/ 171450 w 668337"/>
                <a:gd name="connsiteY11" fmla="*/ 533400 h 701675"/>
                <a:gd name="connsiteX12" fmla="*/ 438150 w 668337"/>
                <a:gd name="connsiteY12" fmla="*/ 685800 h 701675"/>
                <a:gd name="connsiteX13" fmla="*/ 628650 w 668337"/>
                <a:gd name="connsiteY13" fmla="*/ 628650 h 701675"/>
                <a:gd name="connsiteX14" fmla="*/ 666750 w 668337"/>
                <a:gd name="connsiteY14" fmla="*/ 581025 h 701675"/>
                <a:gd name="connsiteX15" fmla="*/ 638175 w 668337"/>
                <a:gd name="connsiteY15" fmla="*/ 447675 h 701675"/>
                <a:gd name="connsiteX16" fmla="*/ 552450 w 668337"/>
                <a:gd name="connsiteY16" fmla="*/ 314325 h 701675"/>
                <a:gd name="connsiteX17" fmla="*/ 361950 w 668337"/>
                <a:gd name="connsiteY17" fmla="*/ 0 h 701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668337" h="701675">
                  <a:moveTo>
                    <a:pt x="361950" y="0"/>
                  </a:moveTo>
                  <a:cubicBezTo>
                    <a:pt x="344488" y="0"/>
                    <a:pt x="473075" y="273050"/>
                    <a:pt x="447675" y="314325"/>
                  </a:cubicBezTo>
                  <a:cubicBezTo>
                    <a:pt x="422275" y="355600"/>
                    <a:pt x="234950" y="242888"/>
                    <a:pt x="209550" y="247650"/>
                  </a:cubicBezTo>
                  <a:cubicBezTo>
                    <a:pt x="184150" y="252412"/>
                    <a:pt x="309562" y="344487"/>
                    <a:pt x="295275" y="342900"/>
                  </a:cubicBezTo>
                  <a:cubicBezTo>
                    <a:pt x="280988" y="341313"/>
                    <a:pt x="134937" y="231775"/>
                    <a:pt x="123825" y="238125"/>
                  </a:cubicBezTo>
                  <a:cubicBezTo>
                    <a:pt x="112713" y="244475"/>
                    <a:pt x="241300" y="381000"/>
                    <a:pt x="228600" y="381000"/>
                  </a:cubicBezTo>
                  <a:cubicBezTo>
                    <a:pt x="215900" y="381000"/>
                    <a:pt x="61912" y="236538"/>
                    <a:pt x="47625" y="238125"/>
                  </a:cubicBezTo>
                  <a:cubicBezTo>
                    <a:pt x="33338" y="239712"/>
                    <a:pt x="146050" y="381000"/>
                    <a:pt x="142875" y="390525"/>
                  </a:cubicBezTo>
                  <a:cubicBezTo>
                    <a:pt x="139700" y="400050"/>
                    <a:pt x="42862" y="296862"/>
                    <a:pt x="28575" y="295275"/>
                  </a:cubicBezTo>
                  <a:cubicBezTo>
                    <a:pt x="14288" y="293688"/>
                    <a:pt x="58738" y="365125"/>
                    <a:pt x="57150" y="381000"/>
                  </a:cubicBezTo>
                  <a:cubicBezTo>
                    <a:pt x="55563" y="396875"/>
                    <a:pt x="0" y="365125"/>
                    <a:pt x="19050" y="390525"/>
                  </a:cubicBezTo>
                  <a:cubicBezTo>
                    <a:pt x="38100" y="415925"/>
                    <a:pt x="101600" y="484188"/>
                    <a:pt x="171450" y="533400"/>
                  </a:cubicBezTo>
                  <a:cubicBezTo>
                    <a:pt x="241300" y="582612"/>
                    <a:pt x="361950" y="669925"/>
                    <a:pt x="438150" y="685800"/>
                  </a:cubicBezTo>
                  <a:cubicBezTo>
                    <a:pt x="514350" y="701675"/>
                    <a:pt x="590550" y="646112"/>
                    <a:pt x="628650" y="628650"/>
                  </a:cubicBezTo>
                  <a:cubicBezTo>
                    <a:pt x="666750" y="611188"/>
                    <a:pt x="665163" y="611187"/>
                    <a:pt x="666750" y="581025"/>
                  </a:cubicBezTo>
                  <a:cubicBezTo>
                    <a:pt x="668337" y="550863"/>
                    <a:pt x="657225" y="492125"/>
                    <a:pt x="638175" y="447675"/>
                  </a:cubicBezTo>
                  <a:cubicBezTo>
                    <a:pt x="619125" y="403225"/>
                    <a:pt x="592137" y="388937"/>
                    <a:pt x="552450" y="314325"/>
                  </a:cubicBezTo>
                  <a:cubicBezTo>
                    <a:pt x="512763" y="239713"/>
                    <a:pt x="379412" y="0"/>
                    <a:pt x="361950" y="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accent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2" name="Curved Connector 21"/>
            <p:cNvCxnSpPr/>
            <p:nvPr/>
          </p:nvCxnSpPr>
          <p:spPr>
            <a:xfrm flipV="1">
              <a:off x="3758513" y="2286000"/>
              <a:ext cx="203887" cy="170935"/>
            </a:xfrm>
            <a:prstGeom prst="curvedConnector3">
              <a:avLst>
                <a:gd name="adj1" fmla="val 50000"/>
              </a:avLst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3" name="Group 27"/>
            <p:cNvGrpSpPr/>
            <p:nvPr/>
          </p:nvGrpSpPr>
          <p:grpSpPr>
            <a:xfrm>
              <a:off x="3886200" y="2133600"/>
              <a:ext cx="172517" cy="168013"/>
              <a:chOff x="4810010" y="3581400"/>
              <a:chExt cx="172517" cy="168013"/>
            </a:xfrm>
          </p:grpSpPr>
          <p:sp>
            <p:nvSpPr>
              <p:cNvPr id="24" name="Teardrop 23"/>
              <p:cNvSpPr/>
              <p:nvPr/>
            </p:nvSpPr>
            <p:spPr>
              <a:xfrm>
                <a:off x="4876800" y="3581400"/>
                <a:ext cx="76200" cy="76200"/>
              </a:xfrm>
              <a:prstGeom prst="teardrop">
                <a:avLst/>
              </a:prstGeom>
              <a:solidFill>
                <a:srgbClr val="FF0000"/>
              </a:solidFill>
              <a:ln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5" name="Teardrop 24"/>
              <p:cNvSpPr/>
              <p:nvPr/>
            </p:nvSpPr>
            <p:spPr>
              <a:xfrm rot="2259321">
                <a:off x="4882188" y="3682849"/>
                <a:ext cx="100339" cy="51850"/>
              </a:xfrm>
              <a:prstGeom prst="teardrop">
                <a:avLst/>
              </a:prstGeom>
              <a:solidFill>
                <a:srgbClr val="FF0000"/>
              </a:solidFill>
              <a:ln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6" name="Teardrop 25"/>
              <p:cNvSpPr/>
              <p:nvPr/>
            </p:nvSpPr>
            <p:spPr>
              <a:xfrm rot="13278771">
                <a:off x="4810010" y="3606553"/>
                <a:ext cx="101352" cy="66718"/>
              </a:xfrm>
              <a:prstGeom prst="teardrop">
                <a:avLst/>
              </a:prstGeom>
              <a:solidFill>
                <a:srgbClr val="FF0000"/>
              </a:solidFill>
              <a:ln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7" name="Teardrop 26"/>
              <p:cNvSpPr/>
              <p:nvPr/>
            </p:nvSpPr>
            <p:spPr>
              <a:xfrm rot="8372676">
                <a:off x="4816211" y="3673213"/>
                <a:ext cx="76200" cy="76200"/>
              </a:xfrm>
              <a:prstGeom prst="teardrop">
                <a:avLst/>
              </a:prstGeom>
              <a:solidFill>
                <a:srgbClr val="FF0000"/>
              </a:solidFill>
              <a:ln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29" name="Diamond 28"/>
          <p:cNvSpPr/>
          <p:nvPr/>
        </p:nvSpPr>
        <p:spPr>
          <a:xfrm>
            <a:off x="5867400" y="3124200"/>
            <a:ext cx="1828800" cy="1828800"/>
          </a:xfrm>
          <a:prstGeom prst="diamond">
            <a:avLst/>
          </a:prstGeom>
          <a:solidFill>
            <a:srgbClr val="A162D0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Moon 29"/>
          <p:cNvSpPr/>
          <p:nvPr/>
        </p:nvSpPr>
        <p:spPr>
          <a:xfrm rot="4946174">
            <a:off x="6572406" y="3204922"/>
            <a:ext cx="433471" cy="1081485"/>
          </a:xfrm>
          <a:prstGeom prst="moon">
            <a:avLst>
              <a:gd name="adj" fmla="val 50001"/>
            </a:avLst>
          </a:prstGeom>
          <a:solidFill>
            <a:srgbClr val="FF3300"/>
          </a:solidFill>
          <a:ln>
            <a:solidFill>
              <a:srgbClr val="FF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Flowchart: Process 30"/>
          <p:cNvSpPr/>
          <p:nvPr/>
        </p:nvSpPr>
        <p:spPr>
          <a:xfrm rot="1102997">
            <a:off x="6840338" y="3479568"/>
            <a:ext cx="55356" cy="1346665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4-Point Star 31"/>
          <p:cNvSpPr/>
          <p:nvPr/>
        </p:nvSpPr>
        <p:spPr>
          <a:xfrm rot="3183981">
            <a:off x="6707560" y="4589946"/>
            <a:ext cx="217468" cy="249786"/>
          </a:xfrm>
          <a:prstGeom prst="star4">
            <a:avLst/>
          </a:prstGeom>
          <a:solidFill>
            <a:srgbClr val="FFFF00"/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Lightning Bolt 32"/>
          <p:cNvSpPr/>
          <p:nvPr/>
        </p:nvSpPr>
        <p:spPr>
          <a:xfrm rot="5848226">
            <a:off x="6785087" y="3382800"/>
            <a:ext cx="124509" cy="423286"/>
          </a:xfrm>
          <a:prstGeom prst="lightningBol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Lightning Bolt 33"/>
          <p:cNvSpPr/>
          <p:nvPr/>
        </p:nvSpPr>
        <p:spPr>
          <a:xfrm rot="3470950">
            <a:off x="6827840" y="3555000"/>
            <a:ext cx="139931" cy="366085"/>
          </a:xfrm>
          <a:prstGeom prst="lightningBol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4-Point Star 34"/>
          <p:cNvSpPr/>
          <p:nvPr/>
        </p:nvSpPr>
        <p:spPr>
          <a:xfrm rot="3183981">
            <a:off x="6674096" y="4591448"/>
            <a:ext cx="139206" cy="181342"/>
          </a:xfrm>
          <a:prstGeom prst="star4">
            <a:avLst/>
          </a:prstGeom>
          <a:solidFill>
            <a:srgbClr val="FFFF00"/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Block Arc 35"/>
          <p:cNvSpPr/>
          <p:nvPr/>
        </p:nvSpPr>
        <p:spPr>
          <a:xfrm rot="2040164">
            <a:off x="7010400" y="3657600"/>
            <a:ext cx="304800" cy="76200"/>
          </a:xfrm>
          <a:prstGeom prst="blockArc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7" name="Block Arc 36"/>
          <p:cNvSpPr/>
          <p:nvPr/>
        </p:nvSpPr>
        <p:spPr>
          <a:xfrm rot="2040164">
            <a:off x="7005649" y="3736312"/>
            <a:ext cx="304800" cy="76200"/>
          </a:xfrm>
          <a:prstGeom prst="blockArc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838200" y="381000"/>
            <a:ext cx="12897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Hephaestus</a:t>
            </a:r>
            <a:endParaRPr lang="en-US" dirty="0"/>
          </a:p>
        </p:txBody>
      </p:sp>
      <p:sp>
        <p:nvSpPr>
          <p:cNvPr id="39" name="TextBox 38"/>
          <p:cNvSpPr txBox="1"/>
          <p:nvPr/>
        </p:nvSpPr>
        <p:spPr>
          <a:xfrm>
            <a:off x="685800" y="2819400"/>
            <a:ext cx="11242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Aphrodite</a:t>
            </a:r>
            <a:endParaRPr lang="en-US" dirty="0"/>
          </a:p>
        </p:txBody>
      </p:sp>
      <p:sp>
        <p:nvSpPr>
          <p:cNvPr id="40" name="TextBox 39"/>
          <p:cNvSpPr txBox="1"/>
          <p:nvPr/>
        </p:nvSpPr>
        <p:spPr>
          <a:xfrm>
            <a:off x="5181600" y="381000"/>
            <a:ext cx="10518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Poseidon</a:t>
            </a:r>
            <a:endParaRPr lang="en-US" dirty="0"/>
          </a:p>
        </p:txBody>
      </p:sp>
      <p:sp>
        <p:nvSpPr>
          <p:cNvPr id="41" name="TextBox 40"/>
          <p:cNvSpPr txBox="1"/>
          <p:nvPr/>
        </p:nvSpPr>
        <p:spPr>
          <a:xfrm>
            <a:off x="5791200" y="3200400"/>
            <a:ext cx="7665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Hades</a:t>
            </a:r>
            <a:endParaRPr lang="en-US" dirty="0"/>
          </a:p>
        </p:txBody>
      </p:sp>
      <p:grpSp>
        <p:nvGrpSpPr>
          <p:cNvPr id="55" name="Group 54"/>
          <p:cNvGrpSpPr/>
          <p:nvPr/>
        </p:nvGrpSpPr>
        <p:grpSpPr>
          <a:xfrm>
            <a:off x="6057555" y="762000"/>
            <a:ext cx="1145334" cy="1371600"/>
            <a:chOff x="6057555" y="762000"/>
            <a:chExt cx="1145334" cy="1371600"/>
          </a:xfrm>
        </p:grpSpPr>
        <p:sp>
          <p:nvSpPr>
            <p:cNvPr id="6" name="Flowchart: Process 5"/>
            <p:cNvSpPr/>
            <p:nvPr/>
          </p:nvSpPr>
          <p:spPr>
            <a:xfrm>
              <a:off x="6477000" y="1447800"/>
              <a:ext cx="301752" cy="685800"/>
            </a:xfrm>
            <a:prstGeom prst="flowChartProcess">
              <a:avLst/>
            </a:prstGeom>
            <a:solidFill>
              <a:srgbClr val="FFFF19"/>
            </a:solidFill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Up Arrow 8"/>
            <p:cNvSpPr/>
            <p:nvPr/>
          </p:nvSpPr>
          <p:spPr>
            <a:xfrm>
              <a:off x="6324600" y="762000"/>
              <a:ext cx="609600" cy="762000"/>
            </a:xfrm>
            <a:prstGeom prst="upArrow">
              <a:avLst/>
            </a:prstGeom>
            <a:solidFill>
              <a:srgbClr val="FFFF00">
                <a:alpha val="91765"/>
              </a:srgbClr>
            </a:solidFill>
            <a:ln>
              <a:solidFill>
                <a:srgbClr val="FFFF0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Bent-Up Arrow 7"/>
            <p:cNvSpPr/>
            <p:nvPr/>
          </p:nvSpPr>
          <p:spPr>
            <a:xfrm rot="21142246">
              <a:off x="6057555" y="1028570"/>
              <a:ext cx="612648" cy="609600"/>
            </a:xfrm>
            <a:prstGeom prst="bentUpArrow">
              <a:avLst/>
            </a:prstGeom>
            <a:solidFill>
              <a:srgbClr val="F8F200">
                <a:alpha val="87843"/>
              </a:srgbClr>
            </a:solidFill>
            <a:ln>
              <a:solidFill>
                <a:srgbClr val="FFFF00"/>
              </a:solidFill>
            </a:ln>
            <a:scene3d>
              <a:camera prst="orthographicFront">
                <a:rot lat="0" lon="10799999" rev="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Bent-Up Arrow 6"/>
            <p:cNvSpPr/>
            <p:nvPr/>
          </p:nvSpPr>
          <p:spPr>
            <a:xfrm rot="488430">
              <a:off x="6593289" y="1030689"/>
              <a:ext cx="609600" cy="609600"/>
            </a:xfrm>
            <a:prstGeom prst="bentUpArrow">
              <a:avLst/>
            </a:prstGeom>
            <a:solidFill>
              <a:srgbClr val="FFFA00">
                <a:alpha val="92000"/>
              </a:srgbClr>
            </a:solidFill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4" name="Group 63"/>
          <p:cNvGrpSpPr/>
          <p:nvPr/>
        </p:nvGrpSpPr>
        <p:grpSpPr>
          <a:xfrm>
            <a:off x="838200" y="762000"/>
            <a:ext cx="1828800" cy="1828800"/>
            <a:chOff x="2895600" y="914400"/>
            <a:chExt cx="1828800" cy="1828800"/>
          </a:xfrm>
        </p:grpSpPr>
        <p:sp>
          <p:nvSpPr>
            <p:cNvPr id="11" name="Diamond 10"/>
            <p:cNvSpPr/>
            <p:nvPr/>
          </p:nvSpPr>
          <p:spPr>
            <a:xfrm>
              <a:off x="2895600" y="914400"/>
              <a:ext cx="1828800" cy="1828800"/>
            </a:xfrm>
            <a:prstGeom prst="diamond">
              <a:avLst/>
            </a:prstGeom>
            <a:solidFill>
              <a:schemeClr val="accent4">
                <a:lumMod val="20000"/>
                <a:lumOff val="80000"/>
              </a:schemeClr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42" name="Group 41"/>
            <p:cNvGrpSpPr/>
            <p:nvPr/>
          </p:nvGrpSpPr>
          <p:grpSpPr>
            <a:xfrm rot="20843505">
              <a:off x="3872334" y="1342702"/>
              <a:ext cx="502629" cy="626660"/>
              <a:chOff x="1923387" y="1287455"/>
              <a:chExt cx="502628" cy="626661"/>
            </a:xfrm>
          </p:grpSpPr>
          <p:sp>
            <p:nvSpPr>
              <p:cNvPr id="13" name="Rectangle 12"/>
              <p:cNvSpPr/>
              <p:nvPr/>
            </p:nvSpPr>
            <p:spPr>
              <a:xfrm rot="19017624">
                <a:off x="2277503" y="1433859"/>
                <a:ext cx="148512" cy="480257"/>
              </a:xfrm>
              <a:prstGeom prst="rect">
                <a:avLst/>
              </a:prstGeom>
              <a:solidFill>
                <a:srgbClr val="FF9900"/>
              </a:solidFill>
              <a:ln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" name="Flowchart: Extract 13"/>
              <p:cNvSpPr/>
              <p:nvPr/>
            </p:nvSpPr>
            <p:spPr>
              <a:xfrm rot="3119479">
                <a:off x="1891583" y="1319259"/>
                <a:ext cx="435179" cy="371572"/>
              </a:xfrm>
              <a:prstGeom prst="flowChartExtract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5" name="Straight Connector 14"/>
              <p:cNvCxnSpPr/>
              <p:nvPr/>
            </p:nvCxnSpPr>
            <p:spPr>
              <a:xfrm rot="16200000" flipV="1">
                <a:off x="2059195" y="1369804"/>
                <a:ext cx="203081" cy="206672"/>
              </a:xfrm>
              <a:prstGeom prst="line">
                <a:avLst/>
              </a:prstGeom>
            </p:spPr>
            <p:style>
              <a:lnRef idx="2">
                <a:schemeClr val="accent2"/>
              </a:lnRef>
              <a:fillRef idx="0">
                <a:schemeClr val="accent2"/>
              </a:fillRef>
              <a:effectRef idx="1">
                <a:schemeClr val="accent2"/>
              </a:effectRef>
              <a:fontRef idx="minor">
                <a:schemeClr val="tx1"/>
              </a:fontRef>
            </p:style>
          </p:cxnSp>
        </p:grpSp>
        <p:sp>
          <p:nvSpPr>
            <p:cNvPr id="45" name="Can 44"/>
            <p:cNvSpPr/>
            <p:nvPr/>
          </p:nvSpPr>
          <p:spPr>
            <a:xfrm rot="16920738">
              <a:off x="3668420" y="1732474"/>
              <a:ext cx="212571" cy="505846"/>
            </a:xfrm>
            <a:prstGeom prst="can">
              <a:avLst>
                <a:gd name="adj" fmla="val 51413"/>
              </a:avLst>
            </a:prstGeom>
            <a:solidFill>
              <a:srgbClr val="69613B"/>
            </a:solidFill>
            <a:ln>
              <a:solidFill>
                <a:srgbClr val="958A5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>
              <a:off x="3429000" y="2057400"/>
              <a:ext cx="762000" cy="533400"/>
            </a:xfrm>
            <a:prstGeom prst="hexagon">
              <a:avLst>
                <a:gd name="adj" fmla="val 47361"/>
                <a:gd name="vf" fmla="val 115470"/>
              </a:avLst>
            </a:prstGeom>
            <a:solidFill>
              <a:schemeClr val="accent1">
                <a:lumMod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lowchart: Manual Operation 47"/>
            <p:cNvSpPr/>
            <p:nvPr/>
          </p:nvSpPr>
          <p:spPr>
            <a:xfrm>
              <a:off x="3352800" y="2057400"/>
              <a:ext cx="914400" cy="152400"/>
            </a:xfrm>
            <a:prstGeom prst="flowChartManualOperation">
              <a:avLst/>
            </a:prstGeom>
            <a:solidFill>
              <a:schemeClr val="tx1">
                <a:lumMod val="75000"/>
                <a:lumOff val="25000"/>
              </a:schemeClr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Can 59"/>
            <p:cNvSpPr/>
            <p:nvPr/>
          </p:nvSpPr>
          <p:spPr>
            <a:xfrm rot="16920738">
              <a:off x="3107871" y="1798979"/>
              <a:ext cx="110694" cy="212041"/>
            </a:xfrm>
            <a:prstGeom prst="can">
              <a:avLst>
                <a:gd name="adj" fmla="val 51413"/>
              </a:avLst>
            </a:prstGeom>
            <a:solidFill>
              <a:srgbClr val="69613B"/>
            </a:solidFill>
            <a:ln>
              <a:solidFill>
                <a:srgbClr val="958A5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Can 62"/>
            <p:cNvSpPr/>
            <p:nvPr/>
          </p:nvSpPr>
          <p:spPr>
            <a:xfrm rot="13400959">
              <a:off x="3167010" y="1700709"/>
              <a:ext cx="142981" cy="181554"/>
            </a:xfrm>
            <a:prstGeom prst="can">
              <a:avLst>
                <a:gd name="adj" fmla="val 51413"/>
              </a:avLst>
            </a:prstGeom>
            <a:solidFill>
              <a:srgbClr val="69613B"/>
            </a:solidFill>
            <a:ln>
              <a:solidFill>
                <a:srgbClr val="958A5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Can 61"/>
            <p:cNvSpPr/>
            <p:nvPr/>
          </p:nvSpPr>
          <p:spPr>
            <a:xfrm rot="16920738">
              <a:off x="3184070" y="1875181"/>
              <a:ext cx="110694" cy="212041"/>
            </a:xfrm>
            <a:prstGeom prst="can">
              <a:avLst>
                <a:gd name="adj" fmla="val 51413"/>
              </a:avLst>
            </a:prstGeom>
            <a:solidFill>
              <a:srgbClr val="69613B"/>
            </a:solidFill>
            <a:ln>
              <a:solidFill>
                <a:srgbClr val="958A5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Can 60"/>
            <p:cNvSpPr/>
            <p:nvPr/>
          </p:nvSpPr>
          <p:spPr>
            <a:xfrm rot="13400959">
              <a:off x="3197521" y="1754387"/>
              <a:ext cx="107009" cy="256158"/>
            </a:xfrm>
            <a:prstGeom prst="can">
              <a:avLst>
                <a:gd name="adj" fmla="val 51413"/>
              </a:avLst>
            </a:prstGeom>
            <a:solidFill>
              <a:srgbClr val="69613B"/>
            </a:solidFill>
            <a:ln>
              <a:solidFill>
                <a:srgbClr val="958A5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168</TotalTime>
  <Words>5</Words>
  <Application>Microsoft Office PowerPoint</Application>
  <PresentationFormat>On-screen Show (4:3)</PresentationFormat>
  <Paragraphs>5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Berts-pc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xp</dc:creator>
  <cp:lastModifiedBy>GURU2759</cp:lastModifiedBy>
  <cp:revision>19</cp:revision>
  <dcterms:created xsi:type="dcterms:W3CDTF">2011-03-21T03:24:52Z</dcterms:created>
  <dcterms:modified xsi:type="dcterms:W3CDTF">2011-03-25T17:30:36Z</dcterms:modified>
</cp:coreProperties>
</file>